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731072-06C5-4531-9A9D-31DB774282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irei, sempre irei </a:t>
            </a:r>
          </a:p>
          <a:p>
            <a:r>
              <a:rPr lang="pt-BR" dirty="0"/>
              <a:t>a qualquer lugar. </a:t>
            </a:r>
          </a:p>
          <a:p>
            <a:r>
              <a:rPr lang="pt-BR" dirty="0"/>
              <a:t>Perto do meu Salvador</a:t>
            </a:r>
          </a:p>
          <a:p>
            <a:r>
              <a:rPr lang="pt-BR" dirty="0"/>
              <a:t>eu quero andar.</a:t>
            </a:r>
          </a:p>
        </p:txBody>
      </p:sp>
    </p:spTree>
    <p:extLst>
      <p:ext uri="{BB962C8B-B14F-4D97-AF65-F5344CB8AC3E}">
        <p14:creationId xmlns:p14="http://schemas.microsoft.com/office/powerpoint/2010/main" val="4020058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qualquer lugar com</a:t>
            </a:r>
          </a:p>
          <a:p>
            <a:r>
              <a:rPr lang="pt-BR" dirty="0"/>
              <a:t> meu Jesus irei; </a:t>
            </a:r>
          </a:p>
          <a:p>
            <a:r>
              <a:rPr lang="pt-BR" dirty="0"/>
              <a:t>Ele é meu bendito </a:t>
            </a:r>
          </a:p>
          <a:p>
            <a:r>
              <a:rPr lang="pt-BR" dirty="0"/>
              <a:t>Salvador e Rei.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para a guerra, </a:t>
            </a:r>
          </a:p>
          <a:p>
            <a:r>
              <a:rPr lang="pt-BR" dirty="0"/>
              <a:t>para batalhar, </a:t>
            </a:r>
          </a:p>
          <a:p>
            <a:r>
              <a:rPr lang="pt-BR" dirty="0"/>
              <a:t>Vales e campinas </a:t>
            </a:r>
          </a:p>
          <a:p>
            <a:r>
              <a:rPr lang="pt-BR" dirty="0"/>
              <a:t>para semear.</a:t>
            </a:r>
          </a:p>
        </p:txBody>
      </p:sp>
    </p:spTree>
    <p:extLst>
      <p:ext uri="{BB962C8B-B14F-4D97-AF65-F5344CB8AC3E}">
        <p14:creationId xmlns:p14="http://schemas.microsoft.com/office/powerpoint/2010/main" val="1153976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731072-06C5-4531-9A9D-31DB774282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irei, sempre irei </a:t>
            </a:r>
          </a:p>
          <a:p>
            <a:r>
              <a:rPr lang="pt-BR" dirty="0"/>
              <a:t>a qualquer lugar. </a:t>
            </a:r>
          </a:p>
          <a:p>
            <a:r>
              <a:rPr lang="pt-BR" dirty="0"/>
              <a:t>Perto do meu Salvador</a:t>
            </a:r>
          </a:p>
          <a:p>
            <a:r>
              <a:rPr lang="pt-BR" dirty="0"/>
              <a:t>eu quero andar.</a:t>
            </a:r>
          </a:p>
        </p:txBody>
      </p:sp>
    </p:spTree>
    <p:extLst>
      <p:ext uri="{BB962C8B-B14F-4D97-AF65-F5344CB8AC3E}">
        <p14:creationId xmlns:p14="http://schemas.microsoft.com/office/powerpoint/2010/main" val="3554014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“A qualquer lugar irei </a:t>
            </a:r>
          </a:p>
          <a:p>
            <a:r>
              <a:rPr lang="pt-BR" dirty="0"/>
              <a:t>com meu Senhor”, </a:t>
            </a:r>
          </a:p>
          <a:p>
            <a:r>
              <a:rPr lang="pt-BR" dirty="0"/>
              <a:t>Diz o coração que </a:t>
            </a:r>
          </a:p>
          <a:p>
            <a:r>
              <a:rPr lang="pt-BR" dirty="0"/>
              <a:t>sente o Seu amor.</a:t>
            </a:r>
          </a:p>
        </p:txBody>
      </p:sp>
    </p:spTree>
    <p:extLst>
      <p:ext uri="{BB962C8B-B14F-4D97-AF65-F5344CB8AC3E}">
        <p14:creationId xmlns:p14="http://schemas.microsoft.com/office/powerpoint/2010/main" val="799385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Perto </a:t>
            </a:r>
            <a:r>
              <a:rPr lang="pt-BR" dirty="0" err="1"/>
              <a:t>dEle</a:t>
            </a:r>
            <a:r>
              <a:rPr lang="pt-BR" dirty="0"/>
              <a:t> sempre </a:t>
            </a:r>
          </a:p>
          <a:p>
            <a:r>
              <a:rPr lang="pt-BR" dirty="0"/>
              <a:t>bem seguro vou, </a:t>
            </a:r>
          </a:p>
          <a:p>
            <a:r>
              <a:rPr lang="pt-BR" dirty="0"/>
              <a:t>Onde quer que seja, </a:t>
            </a:r>
          </a:p>
          <a:p>
            <a:r>
              <a:rPr lang="pt-BR" dirty="0"/>
              <a:t>bem contente estou.</a:t>
            </a:r>
          </a:p>
        </p:txBody>
      </p:sp>
    </p:spTree>
    <p:extLst>
      <p:ext uri="{BB962C8B-B14F-4D97-AF65-F5344CB8AC3E}">
        <p14:creationId xmlns:p14="http://schemas.microsoft.com/office/powerpoint/2010/main" val="2135045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731072-06C5-4531-9A9D-31DB774282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irei, sempre irei </a:t>
            </a:r>
          </a:p>
          <a:p>
            <a:r>
              <a:rPr lang="pt-BR" dirty="0"/>
              <a:t>a qualquer lugar. </a:t>
            </a:r>
          </a:p>
          <a:p>
            <a:r>
              <a:rPr lang="pt-BR" dirty="0"/>
              <a:t>Perto do meu Salvador</a:t>
            </a:r>
          </a:p>
          <a:p>
            <a:r>
              <a:rPr lang="pt-BR" dirty="0"/>
              <a:t>eu quero andar.</a:t>
            </a:r>
          </a:p>
        </p:txBody>
      </p:sp>
    </p:spTree>
    <p:extLst>
      <p:ext uri="{BB962C8B-B14F-4D97-AF65-F5344CB8AC3E}">
        <p14:creationId xmlns:p14="http://schemas.microsoft.com/office/powerpoint/2010/main" val="107191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Seja, pois, aonde </a:t>
            </a:r>
          </a:p>
          <a:p>
            <a:r>
              <a:rPr lang="pt-BR" dirty="0"/>
              <a:t>queira me levar, </a:t>
            </a:r>
          </a:p>
          <a:p>
            <a:r>
              <a:rPr lang="pt-BR" dirty="0"/>
              <a:t>Acharei com Ele </a:t>
            </a:r>
          </a:p>
          <a:p>
            <a:r>
              <a:rPr lang="pt-BR" dirty="0"/>
              <a:t>ali meu doce lar. </a:t>
            </a:r>
          </a:p>
        </p:txBody>
      </p:sp>
    </p:spTree>
    <p:extLst>
      <p:ext uri="{BB962C8B-B14F-4D97-AF65-F5344CB8AC3E}">
        <p14:creationId xmlns:p14="http://schemas.microsoft.com/office/powerpoint/2010/main" val="27665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QUALQUER LUGAR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Onde quer que seja, </a:t>
            </a:r>
          </a:p>
          <a:p>
            <a:r>
              <a:rPr lang="pt-BR" dirty="0"/>
              <a:t>sempre cantarei: </a:t>
            </a:r>
          </a:p>
          <a:p>
            <a:r>
              <a:rPr lang="pt-BR" dirty="0"/>
              <a:t>“Tu, Senhor, comigo </a:t>
            </a:r>
          </a:p>
          <a:p>
            <a:r>
              <a:rPr lang="pt-BR" dirty="0"/>
              <a:t>estás, não temerei.”</a:t>
            </a:r>
          </a:p>
        </p:txBody>
      </p:sp>
    </p:spTree>
    <p:extLst>
      <p:ext uri="{BB962C8B-B14F-4D97-AF65-F5344CB8AC3E}">
        <p14:creationId xmlns:p14="http://schemas.microsoft.com/office/powerpoint/2010/main" val="564353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210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QUALQUER LUGAR COM JESUS</vt:lpstr>
      <vt:lpstr>A QUALQUER LUGAR COM JESUS</vt:lpstr>
      <vt:lpstr>A QUALQUER LUGAR COM JESUS</vt:lpstr>
      <vt:lpstr>A QUALQUER LUGAR COM JESUS</vt:lpstr>
      <vt:lpstr>A QUALQUER LUGAR COM JESUS</vt:lpstr>
      <vt:lpstr>A QUALQUER LUGAR COM JESUS</vt:lpstr>
      <vt:lpstr>A QUALQUER LUGAR COM JESUS</vt:lpstr>
      <vt:lpstr>A QUALQUER LUGAR COM JESUS</vt:lpstr>
      <vt:lpstr>A QUALQUER LUGAR COM JESUS</vt:lpstr>
      <vt:lpstr>A QUALQUER LUGAR COM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2019-06-12T22:24:42Z</dcterms:modified>
</cp:coreProperties>
</file>

<file path=docProps/thumbnail.jpeg>
</file>